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3" r:id="rId3"/>
    <p:sldId id="262" r:id="rId4"/>
    <p:sldId id="265" r:id="rId5"/>
  </p:sldIdLst>
  <p:sldSz cx="9906000" cy="6858000" type="A4"/>
  <p:notesSz cx="6858000" cy="9144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1" autoAdjust="0"/>
  </p:normalViewPr>
  <p:slideViewPr>
    <p:cSldViewPr>
      <p:cViewPr>
        <p:scale>
          <a:sx n="60" d="100"/>
          <a:sy n="60" d="100"/>
        </p:scale>
        <p:origin x="-120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E5523-694D-40C3-95DC-164AC73DD29F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DC04-6992-4B60-BD50-62D88CA3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0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DC04-6992-4B60-BD50-62D88CA367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DC04-6992-4B60-BD50-62D88CA367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1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8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6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3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9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65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813" indent="0">
              <a:buNone/>
              <a:defRPr sz="3200"/>
            </a:lvl2pPr>
            <a:lvl3pPr marL="1031626" indent="0">
              <a:buNone/>
              <a:defRPr sz="2700"/>
            </a:lvl3pPr>
            <a:lvl4pPr marL="1547439" indent="0">
              <a:buNone/>
              <a:defRPr sz="2300"/>
            </a:lvl4pPr>
            <a:lvl5pPr marL="2063252" indent="0">
              <a:buNone/>
              <a:defRPr sz="2300"/>
            </a:lvl5pPr>
            <a:lvl6pPr marL="2579065" indent="0">
              <a:buNone/>
              <a:defRPr sz="2300"/>
            </a:lvl6pPr>
            <a:lvl7pPr marL="3094878" indent="0">
              <a:buNone/>
              <a:defRPr sz="2300"/>
            </a:lvl7pPr>
            <a:lvl8pPr marL="3610691" indent="0">
              <a:buNone/>
              <a:defRPr sz="2300"/>
            </a:lvl8pPr>
            <a:lvl9pPr marL="4126504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ED10-D2BA-4BAA-AB4A-EBB6FC4BDE57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162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54132"/>
              </p:ext>
            </p:extLst>
          </p:nvPr>
        </p:nvGraphicFramePr>
        <p:xfrm>
          <a:off x="15766" y="685800"/>
          <a:ext cx="98755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3383280"/>
                <a:gridCol w="1371600"/>
                <a:gridCol w="822960"/>
                <a:gridCol w="1097280"/>
                <a:gridCol w="1463040"/>
                <a:gridCol w="548640"/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สถาบันหลัก: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หัวหน้าโครงการ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สถาบันร่วม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บาท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61546"/>
              </p:ext>
            </p:extLst>
          </p:nvPr>
        </p:nvGraphicFramePr>
        <p:xfrm>
          <a:off x="10511" y="1298030"/>
          <a:ext cx="987552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5577840"/>
                <a:gridCol w="1463040"/>
                <a:gridCol w="1097280"/>
                <a:gridCol w="548640"/>
              </a:tblGrid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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วัตถุประสงค์หลัก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(บาท)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ค่าจ้าง/ค่าตอบแทน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ค่าใช้สอย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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งานที่ส่งมอบ/ผู้ใช้ผลงาน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ค่าวัสดุ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ค่าครุภัณฑ์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อื่นๆ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650088"/>
              </p:ext>
            </p:extLst>
          </p:nvPr>
        </p:nvGraphicFramePr>
        <p:xfrm>
          <a:off x="13649" y="15766"/>
          <a:ext cx="987552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743"/>
                <a:gridCol w="6151923"/>
                <a:gridCol w="838898"/>
                <a:gridCol w="1672956"/>
              </a:tblGrid>
              <a:tr h="274320">
                <a:tc rowSpan="2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EE 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แม่ข่าย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66171"/>
              </p:ext>
            </p:extLst>
          </p:nvPr>
        </p:nvGraphicFramePr>
        <p:xfrm>
          <a:off x="2627" y="2806264"/>
          <a:ext cx="987552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914400"/>
                <a:gridCol w="365760"/>
                <a:gridCol w="365760"/>
                <a:gridCol w="914400"/>
                <a:gridCol w="365760"/>
                <a:gridCol w="365760"/>
                <a:gridCol w="1097280"/>
                <a:gridCol w="365760"/>
                <a:gridCol w="365760"/>
                <a:gridCol w="731520"/>
                <a:gridCol w="365760"/>
                <a:gridCol w="365760"/>
                <a:gridCol w="1097280"/>
                <a:gridCol w="365760"/>
                <a:gridCol w="365760"/>
              </a:tblGrid>
              <a:tr h="1828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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สรุปแนวคิด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กระบวนการทำวิจัย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Conceptual Framework)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อินโฟ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กราฟิก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Infographics) 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32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/>
                        </a:rPr>
                        <a:t>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Relevance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6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962" y="1631324"/>
            <a:ext cx="6858000" cy="472347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34104" y="16313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</a:t>
            </a:r>
            <a:r>
              <a:rPr lang="th-TH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774"/>
            <a:ext cx="99060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คำแนะนำในการจัดทำ </a:t>
            </a:r>
            <a:r>
              <a:rPr lang="en-US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สรุปสาระสำคัญของโครงการ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เอกสารประกอบการยื่นข้อเสนอขอรับ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กับสำนักงานนโยบายและแผนพลังงาน 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ภายใต้โครงการ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 การศึกษา วิจัย พัฒนา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เทคโนโลยีอนุรักษ์พลังงาน ปีงบประมาณ 2561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02" y="914400"/>
            <a:ext cx="320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ตามแบบที่กำหนด</a:t>
            </a:r>
            <a:endParaRPr lang="en-US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ขนาด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A4 (210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297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mm)</a:t>
            </a:r>
            <a:endParaRPr lang="th-TH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Tahoma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9068" y="18126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8849" y="26827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3838902" y="2133600"/>
            <a:ext cx="374181" cy="1371600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579068" y="295182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12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8391978" y="2703786"/>
            <a:ext cx="187090" cy="80141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8387770" y="1631324"/>
            <a:ext cx="191297" cy="62577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786" y="573533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เป็นส่วนที่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จะประเมินผลคะแนน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ตามเกณฑ์ 5 </a:t>
            </a:r>
            <a:r>
              <a:rPr lang="en-US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US" sz="16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136757" y="6019800"/>
            <a:ext cx="306903" cy="33499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8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23342"/>
              </p:ext>
            </p:extLst>
          </p:nvPr>
        </p:nvGraphicFramePr>
        <p:xfrm>
          <a:off x="15766" y="685800"/>
          <a:ext cx="98755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3383280"/>
                <a:gridCol w="1371600"/>
                <a:gridCol w="822960"/>
                <a:gridCol w="1097280"/>
                <a:gridCol w="1463040"/>
                <a:gridCol w="548640"/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สถาบันหลัก: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หัวหน้าโครงการ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สถาบันร่วม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บาท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9626"/>
              </p:ext>
            </p:extLst>
          </p:nvPr>
        </p:nvGraphicFramePr>
        <p:xfrm>
          <a:off x="10511" y="1298030"/>
          <a:ext cx="987552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5577840"/>
                <a:gridCol w="1463040"/>
                <a:gridCol w="1097280"/>
                <a:gridCol w="548640"/>
              </a:tblGrid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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วัตถุประสงค์หลัก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(บาท)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ค่าจ้าง/ค่าตอบแทน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ค่าใช้สอย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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งานที่ส่งมอบ/ผู้ใช้ผลงาน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ค่าวัสดุ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ค่าครุภัณฑ์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อื่นๆ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714912"/>
              </p:ext>
            </p:extLst>
          </p:nvPr>
        </p:nvGraphicFramePr>
        <p:xfrm>
          <a:off x="13649" y="15766"/>
          <a:ext cx="987552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743"/>
                <a:gridCol w="6151923"/>
                <a:gridCol w="838898"/>
                <a:gridCol w="1672956"/>
              </a:tblGrid>
              <a:tr h="274320">
                <a:tc rowSpan="2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AE 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แม่ข่าย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74712"/>
              </p:ext>
            </p:extLst>
          </p:nvPr>
        </p:nvGraphicFramePr>
        <p:xfrm>
          <a:off x="2627" y="2790498"/>
          <a:ext cx="987552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914400"/>
                <a:gridCol w="365760"/>
                <a:gridCol w="365760"/>
                <a:gridCol w="914400"/>
                <a:gridCol w="365760"/>
                <a:gridCol w="365760"/>
                <a:gridCol w="1097280"/>
                <a:gridCol w="365760"/>
                <a:gridCol w="365760"/>
                <a:gridCol w="731520"/>
                <a:gridCol w="365760"/>
                <a:gridCol w="365760"/>
                <a:gridCol w="1097280"/>
                <a:gridCol w="365760"/>
                <a:gridCol w="365760"/>
              </a:tblGrid>
              <a:tr h="1828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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สรุปแนวคิด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กระบวนการทำวิจัย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Conceptual Framework)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อินโฟ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กราฟิก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Infographics) 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32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/>
                        </a:rPr>
                        <a:t>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Relevance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46" y="1551732"/>
            <a:ext cx="6969125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34104" y="16313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</a:t>
            </a:r>
            <a:r>
              <a:rPr lang="th-TH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774"/>
            <a:ext cx="9906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คำแนะนำในการจัดทำ </a:t>
            </a:r>
            <a:r>
              <a:rPr lang="en-US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สรุปสาระสำคัญของโครงการ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เอกสารประกอบการยื่นข้อเสนอขอรับ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กับสำนักงานนโยบายและแผนพลังงาน 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ภายใต้โครงการ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 การศึกษา วิจัย พัฒนา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เทคโนโลยีพลังงานทดแทน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ปีงบประมาณ 2561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9068" y="18126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8849" y="26827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3838902" y="2133600"/>
            <a:ext cx="374181" cy="1371600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579068" y="295182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12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8391978" y="2703786"/>
            <a:ext cx="187090" cy="80141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8387770" y="1631324"/>
            <a:ext cx="191297" cy="62577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786" y="573533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เป็นส่วนที่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จะประเมินผลคะแนน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ตามเกณฑ์ 5 </a:t>
            </a:r>
            <a:r>
              <a:rPr lang="en-US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US" sz="16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136757" y="6019800"/>
            <a:ext cx="306903" cy="33499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902" y="914400"/>
            <a:ext cx="320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ตามแบบที่กำหนด</a:t>
            </a:r>
            <a:endParaRPr lang="en-US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ขนาด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A4 (210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297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mm)</a:t>
            </a:r>
            <a:endParaRPr lang="th-TH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Tahoma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4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328</Words>
  <Application>Microsoft Office PowerPoint</Application>
  <PresentationFormat>A4 Paper (210x297 mm)</PresentationFormat>
  <Paragraphs>96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Chananan Buakhiew</dc:creator>
  <cp:lastModifiedBy>Chananan Buakhiew</cp:lastModifiedBy>
  <cp:revision>42</cp:revision>
  <dcterms:created xsi:type="dcterms:W3CDTF">2017-11-04T01:47:27Z</dcterms:created>
  <dcterms:modified xsi:type="dcterms:W3CDTF">2017-11-04T06:47:05Z</dcterms:modified>
</cp:coreProperties>
</file>