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12192000" cy="6858000"/>
  <p:notesSz cx="66484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0" d="100"/>
          <a:sy n="90" d="100"/>
        </p:scale>
        <p:origin x="-624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BE45-CE29-49EB-AE92-1B075EA94D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F440-FC97-4738-823C-9548438490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71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982B-B0CA-4300-8BE9-50B8E69392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3B5-4D47-4525-BCDF-28E48DA7880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0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B63A-1DDC-4010-93A1-E0585D9A93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6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4375-D188-4C28-BB9B-6CF66699EB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26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4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F263-CC18-4920-A483-205D2758D4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12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EA99-B049-4785-818D-8AF909D7BA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1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99C3-C0B4-40BE-8182-DE752FB933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9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8"/>
            <a:ext cx="6172201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36B6-6ADE-4549-863A-68A3AE7241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75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8"/>
            <a:ext cx="6172201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ACF5-484F-480C-AC5C-C2AA090F4B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10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4F22D-C3B8-476C-AA8F-790444BDEF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94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85515" y="6356355"/>
            <a:ext cx="2743200" cy="365125"/>
          </a:xfrm>
        </p:spPr>
        <p:txBody>
          <a:bodyPr/>
          <a:lstStyle/>
          <a:p>
            <a:fld id="{391F31E8-F30C-4D60-A7BE-F934786FBD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1199458" y="2996952"/>
            <a:ext cx="1786548" cy="663674"/>
          </a:xfrm>
          <a:prstGeom prst="roundRect">
            <a:avLst>
              <a:gd name="adj" fmla="val 49404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rtlCol="0" anchor="ctr"/>
          <a:lstStyle/>
          <a:p>
            <a:pPr algn="ctr">
              <a:defRPr/>
            </a:pPr>
            <a:r>
              <a:rPr lang="th-TH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สนพ.</a:t>
            </a:r>
            <a:endParaRPr lang="en-US" b="1" kern="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8973045" y="3160045"/>
            <a:ext cx="1613720" cy="3374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 </a:t>
            </a:r>
            <a:r>
              <a:rPr lang="th-TH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ม.ค. 60</a:t>
            </a:r>
            <a:endParaRPr lang="en-US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601742" y="867930"/>
            <a:ext cx="2327041" cy="60296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solidFill>
                  <a:prstClr val="white"/>
                </a:solidFill>
              </a:rPr>
              <a:t>เจ้าของโครงการ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407254" y="3042058"/>
            <a:ext cx="2327041" cy="60296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solidFill>
                  <a:prstClr val="white"/>
                </a:solidFill>
              </a:rPr>
              <a:t>แม่ข่ายในพื้นที่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6376284" y="5706354"/>
            <a:ext cx="2327041" cy="6029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 Champion</a:t>
            </a:r>
          </a:p>
        </p:txBody>
      </p:sp>
      <p:cxnSp>
        <p:nvCxnSpPr>
          <p:cNvPr id="136" name="Straight Arrow Connector 135"/>
          <p:cNvCxnSpPr/>
          <p:nvPr/>
        </p:nvCxnSpPr>
        <p:spPr>
          <a:xfrm flipH="1">
            <a:off x="2986006" y="1470899"/>
            <a:ext cx="2679430" cy="1725771"/>
          </a:xfrm>
          <a:prstGeom prst="straightConnector1">
            <a:avLst/>
          </a:prstGeom>
          <a:ln>
            <a:prstDash val="lgDashDotDot"/>
            <a:tailEnd type="stealt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8" idx="2"/>
            <a:endCxn id="132" idx="0"/>
          </p:cNvCxnSpPr>
          <p:nvPr/>
        </p:nvCxnSpPr>
        <p:spPr>
          <a:xfrm>
            <a:off x="5765263" y="1470899"/>
            <a:ext cx="1805512" cy="1571159"/>
          </a:xfrm>
          <a:prstGeom prst="straightConnector1">
            <a:avLst/>
          </a:prstGeom>
          <a:ln w="12700">
            <a:solidFill>
              <a:srgbClr val="00B050"/>
            </a:solidFill>
            <a:prstDash val="lgDashDotDot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32" idx="2"/>
          </p:cNvCxnSpPr>
          <p:nvPr/>
        </p:nvCxnSpPr>
        <p:spPr>
          <a:xfrm>
            <a:off x="7570775" y="3645027"/>
            <a:ext cx="25822" cy="2061326"/>
          </a:xfrm>
          <a:prstGeom prst="straightConnector1">
            <a:avLst/>
          </a:prstGeom>
          <a:ln w="12700"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32" idx="1"/>
          </p:cNvCxnSpPr>
          <p:nvPr/>
        </p:nvCxnSpPr>
        <p:spPr>
          <a:xfrm flipH="1" flipV="1">
            <a:off x="2986004" y="3343542"/>
            <a:ext cx="3421248" cy="1"/>
          </a:xfrm>
          <a:prstGeom prst="straightConnector1">
            <a:avLst/>
          </a:prstGeom>
          <a:ln>
            <a:solidFill>
              <a:srgbClr val="0070C0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3530562" y="3428674"/>
            <a:ext cx="2509422" cy="14055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แม่ข่ายในพื้นที่ ส่งเอกสารถึง </a:t>
            </a:r>
            <a:r>
              <a:rPr lang="th-TH" sz="12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สนพ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ภายใน 7 </a:t>
            </a:r>
            <a:r>
              <a:rPr lang="th-TH" sz="1200" b="1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ก.พ. 60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ดังนี้</a:t>
            </a:r>
          </a:p>
          <a:p>
            <a:pPr marL="228600" indent="-228600">
              <a:buFontTx/>
              <a:buAutoNum type="arabicPeriod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หนังสือ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นำส่งจากเจ้าของโครงการ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(ที่นำส่ง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ถึง ผอ.</a:t>
            </a:r>
            <a:r>
              <a:rPr lang="th-TH" sz="1200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สนพ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ฉบับจริง</a:t>
            </a:r>
          </a:p>
          <a:p>
            <a:pPr marL="228600" indent="-228600">
              <a:buFontTx/>
              <a:buAutoNum type="arabicPeriod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หนังสือมอบอำนาจ (ถ้ามี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28600" indent="-228600">
              <a:buFontTx/>
              <a:buAutoNum type="arabicPeriod"/>
            </a:pP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แบบตรวจรับเอกสารโครงการ </a:t>
            </a:r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ข้อเสนอโครงการ 1 เล่ม</a:t>
            </a:r>
          </a:p>
          <a:p>
            <a:pPr algn="thaiDist"/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54" name="Elbow Connector 153"/>
          <p:cNvCxnSpPr>
            <a:stCxn id="134" idx="1"/>
            <a:endCxn id="54" idx="2"/>
          </p:cNvCxnSpPr>
          <p:nvPr/>
        </p:nvCxnSpPr>
        <p:spPr>
          <a:xfrm rot="10800000">
            <a:off x="2092734" y="3660626"/>
            <a:ext cx="4283551" cy="2347210"/>
          </a:xfrm>
          <a:prstGeom prst="bentConnector2">
            <a:avLst/>
          </a:prstGeom>
          <a:ln w="12700">
            <a:prstDash val="lgDashDot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2803577" y="5207868"/>
            <a:ext cx="2961685" cy="15685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 Champion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ส่งเอกสารถึง </a:t>
            </a:r>
            <a:r>
              <a:rPr lang="th-TH" sz="12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สนพ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1200" b="1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ภายใน 28 ก.พ. 60 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ดังนี้</a:t>
            </a:r>
          </a:p>
          <a:p>
            <a:pPr marL="171450" indent="-171450">
              <a:buFontTx/>
              <a:buChar char="-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หนังสือนำส่งถึง ผอ.</a:t>
            </a:r>
            <a:r>
              <a:rPr lang="th-TH" sz="12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สนพ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พิจารณากลั่นกรองแล้วให้คะแนน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จัดทำความเห็นเสนอ </a:t>
            </a:r>
            <a:r>
              <a:rPr lang="th-TH" sz="12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สนพ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7842653" y="1554397"/>
            <a:ext cx="3757468" cy="14022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“เจ้าของ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โครงการ”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จะต้องจัดทำ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หนังสือนำส่ง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ถึง 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“ผู้อำนวยการสำนักงานนโยบายและแผน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พลังงาน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และส่งไปยัง 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แม่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ข่ายในพื้นที่ </a:t>
            </a:r>
            <a:r>
              <a:rPr lang="th-TH" sz="1200" b="1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ภายใน </a:t>
            </a:r>
            <a:r>
              <a:rPr lang="th-TH" sz="12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 ม.ค. </a:t>
            </a:r>
            <a:r>
              <a:rPr lang="th-TH" sz="1200" b="1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/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โดยหนังสือฉบับดังกล่าวต้องลงนามโดย </a:t>
            </a:r>
            <a:r>
              <a:rPr lang="th-TH" sz="12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</a:t>
            </a:r>
            <a:r>
              <a:rPr lang="th-TH" sz="1200" b="1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มีอำนาจในการลงนามของหน่วยงานนั้น หรือผู้ที่ได้รับมอบหมายโดยลายลักษณ์อักษรจากผู้มีอำนาจในการลงนาม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991748" y="1554397"/>
            <a:ext cx="2748735" cy="1080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/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“เจ้าของโครงการ” จะต้องส่งไฟล์ข้อมูลข้อเสนอโครงการวิจัยดังกล่าวมาที่</a:t>
            </a:r>
          </a:p>
          <a:p>
            <a:pPr algn="thaiDist"/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rd_eeae@eppo.go.th</a:t>
            </a:r>
          </a:p>
          <a:p>
            <a:pPr algn="thaiDist"/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910615" y="3861048"/>
            <a:ext cx="3370529" cy="13468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แม่ข่ายในพื้นที่ ส่งเอกสารถึง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 Champion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ภายใน 7 </a:t>
            </a:r>
            <a:r>
              <a:rPr lang="th-TH" sz="1200" b="1" u="sng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ก.พ. 60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ดังนี้</a:t>
            </a:r>
          </a:p>
          <a:p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หนังสือ</a:t>
            </a:r>
            <a:r>
              <a:rPr lang="th-TH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นำส่งถึง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 champion </a:t>
            </a:r>
            <a:endParaRPr lang="th-TH" sz="1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ข้อเสนอโครงการ พร้อม 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File MS word </a:t>
            </a:r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 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PDF</a:t>
            </a:r>
          </a:p>
          <a:p>
            <a:r>
              <a:rPr lang="th-TH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สำเนาแบบตรวจรับเอกสารโครงการ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8973045" y="5839092"/>
            <a:ext cx="1613720" cy="3374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n-US" sz="14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ก.พ. 60</a:t>
            </a:r>
            <a:endParaRPr lang="en-US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92596" y="3800154"/>
            <a:ext cx="1613720" cy="3374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r>
              <a:rPr lang="en-US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ก.พ. 60</a:t>
            </a:r>
            <a:endParaRPr lang="en-US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146599" y="1876867"/>
            <a:ext cx="609600" cy="457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2" name="Oval 21"/>
          <p:cNvSpPr/>
          <p:nvPr/>
        </p:nvSpPr>
        <p:spPr>
          <a:xfrm>
            <a:off x="280225" y="1876584"/>
            <a:ext cx="609600" cy="457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prstClr val="black"/>
                </a:solidFill>
              </a:rPr>
              <a:t>1</a:t>
            </a:r>
            <a:endParaRPr lang="th-TH" b="1" dirty="0">
              <a:solidFill>
                <a:prstClr val="black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807200" y="4377031"/>
            <a:ext cx="609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prstClr val="black"/>
                </a:solidFill>
              </a:rPr>
              <a:t>4</a:t>
            </a:r>
            <a:endParaRPr lang="th-TH" b="1" dirty="0">
              <a:solidFill>
                <a:prstClr val="black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595933" y="3800154"/>
            <a:ext cx="609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prstClr val="black"/>
                </a:solidFill>
              </a:rPr>
              <a:t>3</a:t>
            </a:r>
            <a:endParaRPr lang="th-TH" b="1" dirty="0">
              <a:solidFill>
                <a:prstClr val="black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032000" y="6080720"/>
            <a:ext cx="6096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15098" y="95534"/>
            <a:ext cx="5132845" cy="690508"/>
          </a:xfrm>
          <a:prstGeom prst="rect">
            <a:avLst/>
          </a:prstGeom>
          <a:solidFill>
            <a:srgbClr val="1F497D">
              <a:lumMod val="75000"/>
            </a:srgb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th-TH" sz="28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การยื่นข้อเสนอโครงการวิจัย</a:t>
            </a:r>
          </a:p>
        </p:txBody>
      </p:sp>
      <p:pic>
        <p:nvPicPr>
          <p:cNvPr id="39" name="รูปภาพ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8034" y="95534"/>
            <a:ext cx="2655026" cy="69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รูปภาพ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917" y="95534"/>
            <a:ext cx="785999" cy="69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850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149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Chananan Buakhiew</dc:creator>
  <cp:lastModifiedBy>Chakkrit Ponoy</cp:lastModifiedBy>
  <cp:revision>32</cp:revision>
  <cp:lastPrinted>2016-03-17T02:15:56Z</cp:lastPrinted>
  <dcterms:created xsi:type="dcterms:W3CDTF">2016-03-16T23:42:34Z</dcterms:created>
  <dcterms:modified xsi:type="dcterms:W3CDTF">2016-12-29T04:31:41Z</dcterms:modified>
</cp:coreProperties>
</file>